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5" r:id="rId4"/>
    <p:sldId id="263" r:id="rId5"/>
    <p:sldId id="269" r:id="rId6"/>
    <p:sldId id="275" r:id="rId7"/>
    <p:sldId id="274" r:id="rId8"/>
    <p:sldId id="259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62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974319" y="159048"/>
            <a:ext cx="2587945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18843" r="34151" b="13558"/>
          <a:stretch/>
        </p:blipFill>
        <p:spPr>
          <a:xfrm>
            <a:off x="9502220" y="398197"/>
            <a:ext cx="1970203" cy="23847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7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688466" y="3330267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背徳感</a:t>
            </a:r>
            <a:endParaRPr kumimoji="1" lang="en-US" altLang="ja-JP" sz="36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ストレスが溜まっている人に向けて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ここはどこにでもあるような日常的な町</a:t>
            </a:r>
            <a:endParaRPr kumimoji="1"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165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時間制限でできるだけ</a:t>
            </a:r>
            <a:endParaRPr kumimoji="1" lang="en-US" altLang="ja-JP" sz="2400" dirty="0"/>
          </a:p>
          <a:p>
            <a:r>
              <a:rPr kumimoji="1" lang="ja-JP" altLang="en-US" sz="2400" dirty="0"/>
              <a:t>町の至る所にあるマナー違反・邪魔のもの・うざい環境</a:t>
            </a:r>
            <a:endParaRPr kumimoji="1" lang="en-US" altLang="ja-JP" sz="2400" dirty="0"/>
          </a:p>
          <a:p>
            <a:r>
              <a:rPr lang="ja-JP" altLang="en-US" sz="2400" dirty="0"/>
              <a:t>すべてを壊して暴れまくろう！</a:t>
            </a:r>
            <a:endParaRPr kumimoji="1" lang="ja-JP" altLang="en-US" sz="2400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あなたは町の治安をよくするため</a:t>
            </a:r>
            <a:endParaRPr kumimoji="1" lang="en-US" altLang="ja-JP" sz="2400" dirty="0"/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306259" y="4807922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町がどうなるかは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5" y="69029"/>
            <a:ext cx="4658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ゲームイメージ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456411" y="782185"/>
            <a:ext cx="75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体力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477255" y="1145947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警察の攻撃によって減るぞ！</a:t>
            </a:r>
            <a:endParaRPr lang="en-US" altLang="ja-JP" dirty="0"/>
          </a:p>
          <a:p>
            <a:r>
              <a:rPr kumimoji="1" lang="ja-JP" altLang="en-US" dirty="0"/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4923086" y="811236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能力ゲージ</a:t>
            </a:r>
            <a:endParaRPr kumimoji="1" lang="ja-JP" altLang="en-US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4878801" y="1127010"/>
            <a:ext cx="504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能力の発動で使用するぞ！</a:t>
            </a:r>
            <a:endParaRPr kumimoji="1" lang="en-US" altLang="ja-JP" dirty="0"/>
          </a:p>
          <a:p>
            <a:r>
              <a:rPr lang="ja-JP" altLang="en-US" dirty="0"/>
              <a:t>能力を使用したら一定時間使えなくなるぞ！</a:t>
            </a:r>
            <a:endParaRPr kumimoji="1" lang="ja-JP" altLang="en-US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7364266" y="2291532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マップ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7403346" y="2649398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周辺にいる情報と悪いものがいる場所がわかるぞ！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11764AD-136F-4D10-A596-49C26930B156}"/>
              </a:ext>
            </a:extLst>
          </p:cNvPr>
          <p:cNvSpPr txBox="1"/>
          <p:nvPr/>
        </p:nvSpPr>
        <p:spPr>
          <a:xfrm>
            <a:off x="7387212" y="3971936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指名手配ゲージ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557D76-AD4A-49E3-AB42-9DDCC13D4266}"/>
              </a:ext>
            </a:extLst>
          </p:cNvPr>
          <p:cNvSpPr txBox="1"/>
          <p:nvPr/>
        </p:nvSpPr>
        <p:spPr>
          <a:xfrm>
            <a:off x="7364266" y="4371372"/>
            <a:ext cx="509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現在追ってきている警察の危険度がわかるぞ！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F0C2362-19BC-4BD4-B511-AC963C51F954}"/>
              </a:ext>
            </a:extLst>
          </p:cNvPr>
          <p:cNvSpPr txBox="1"/>
          <p:nvPr/>
        </p:nvSpPr>
        <p:spPr>
          <a:xfrm>
            <a:off x="8175274" y="5707954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得点</a:t>
            </a:r>
            <a:endParaRPr kumimoji="1" lang="ja-JP" altLang="en-US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8142976" y="6067427"/>
            <a:ext cx="509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現在の取得している得点がわかるぞ！</a:t>
            </a:r>
            <a:endParaRPr kumimoji="1" lang="en-US" altLang="ja-JP" dirty="0"/>
          </a:p>
          <a:p>
            <a:r>
              <a:rPr kumimoji="1" lang="ja-JP" altLang="en-US" dirty="0"/>
              <a:t>得点の</a:t>
            </a:r>
            <a:r>
              <a:rPr lang="ja-JP" altLang="en-US" dirty="0"/>
              <a:t>低い</a:t>
            </a:r>
            <a:r>
              <a:rPr kumimoji="1" lang="ja-JP" altLang="en-US" dirty="0"/>
              <a:t>ほど正義の</a:t>
            </a:r>
            <a:r>
              <a:rPr lang="ja-JP" altLang="en-US" dirty="0"/>
              <a:t>証だ！！！</a:t>
            </a:r>
            <a:endParaRPr kumimoji="1" lang="ja-JP" altLang="en-US" dirty="0"/>
          </a:p>
        </p:txBody>
      </p:sp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9" y="1908923"/>
            <a:ext cx="7068271" cy="474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82260" y="1979094"/>
            <a:ext cx="3042230" cy="606613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378A7A24-2E2B-420A-B0D9-692D1D64289A}"/>
              </a:ext>
            </a:extLst>
          </p:cNvPr>
          <p:cNvSpPr/>
          <p:nvPr/>
        </p:nvSpPr>
        <p:spPr>
          <a:xfrm rot="16200000" flipH="1" flipV="1">
            <a:off x="-170341" y="1428245"/>
            <a:ext cx="108492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47DDAE8D-A404-4E26-A21E-B10C750059D7}"/>
              </a:ext>
            </a:extLst>
          </p:cNvPr>
          <p:cNvSpPr/>
          <p:nvPr/>
        </p:nvSpPr>
        <p:spPr>
          <a:xfrm rot="10800000" flipV="1">
            <a:off x="368658" y="907902"/>
            <a:ext cx="13381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435567" y="2549684"/>
            <a:ext cx="1090653" cy="1032358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5128314" y="1935524"/>
            <a:ext cx="2138617" cy="1844620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6FB52DB8-6ABF-44A7-8A82-57D34B61DB95}"/>
              </a:ext>
            </a:extLst>
          </p:cNvPr>
          <p:cNvSpPr/>
          <p:nvPr/>
        </p:nvSpPr>
        <p:spPr>
          <a:xfrm>
            <a:off x="282260" y="5935459"/>
            <a:ext cx="1648678" cy="7001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3965513" y="5475252"/>
            <a:ext cx="3287111" cy="118434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5E547-AAE2-404B-A9B4-38459763E2CA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</a:t>
            </a:r>
          </a:p>
        </p:txBody>
      </p:sp>
      <p:sp>
        <p:nvSpPr>
          <p:cNvPr id="64" name="スクロール: 横 63">
            <a:extLst>
              <a:ext uri="{FF2B5EF4-FFF2-40B4-BE49-F238E27FC236}">
                <a16:creationId xmlns:a16="http://schemas.microsoft.com/office/drawing/2014/main" id="{13506306-7F5D-4B18-B60D-F2FB70CEA298}"/>
              </a:ext>
            </a:extLst>
          </p:cNvPr>
          <p:cNvSpPr/>
          <p:nvPr/>
        </p:nvSpPr>
        <p:spPr>
          <a:xfrm>
            <a:off x="2055043" y="3397146"/>
            <a:ext cx="1826180" cy="79357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送風機！</a:t>
            </a:r>
          </a:p>
        </p:txBody>
      </p:sp>
      <p:sp>
        <p:nvSpPr>
          <p:cNvPr id="68" name="スクロール: 横 67">
            <a:extLst>
              <a:ext uri="{FF2B5EF4-FFF2-40B4-BE49-F238E27FC236}">
                <a16:creationId xmlns:a16="http://schemas.microsoft.com/office/drawing/2014/main" id="{B9ACD0BD-5DBE-4F1A-8D9F-FFDC206F76AA}"/>
              </a:ext>
            </a:extLst>
          </p:cNvPr>
          <p:cNvSpPr/>
          <p:nvPr/>
        </p:nvSpPr>
        <p:spPr>
          <a:xfrm>
            <a:off x="8429386" y="3617971"/>
            <a:ext cx="1450781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ボム！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88DDE26-8F27-49D1-82F4-7E2D42BA0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3" y="5335121"/>
            <a:ext cx="3132700" cy="142402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07D26BE-0B5B-4FF4-876D-E61D85987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6"/>
          <a:stretch/>
        </p:blipFill>
        <p:spPr>
          <a:xfrm>
            <a:off x="5553692" y="5643648"/>
            <a:ext cx="3074633" cy="1209839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3C7EAA5-397F-4EFA-9267-344CB272A3A6}"/>
              </a:ext>
            </a:extLst>
          </p:cNvPr>
          <p:cNvSpPr/>
          <p:nvPr/>
        </p:nvSpPr>
        <p:spPr>
          <a:xfrm>
            <a:off x="8481333" y="6248568"/>
            <a:ext cx="493020" cy="510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B4BD3A3-3568-48F3-8799-658ED206A9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/>
          <a:stretch/>
        </p:blipFill>
        <p:spPr>
          <a:xfrm>
            <a:off x="9006187" y="5690658"/>
            <a:ext cx="3040114" cy="1162173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1FD214F7-2A88-4149-95D1-43F2F55E6D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9745384" y="2048512"/>
            <a:ext cx="2148869" cy="1162172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46A4EDD-A3A4-4A75-B3A8-6DF22B68D0AF}"/>
              </a:ext>
            </a:extLst>
          </p:cNvPr>
          <p:cNvSpPr txBox="1"/>
          <p:nvPr/>
        </p:nvSpPr>
        <p:spPr>
          <a:xfrm>
            <a:off x="347015" y="966367"/>
            <a:ext cx="3282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町にはい</a:t>
            </a:r>
            <a:r>
              <a:rPr lang="ja-JP" altLang="en-US" sz="2000" dirty="0"/>
              <a:t>た</a:t>
            </a:r>
            <a:r>
              <a:rPr kumimoji="1" lang="ja-JP" altLang="en-US" sz="2000" dirty="0"/>
              <a:t>るところに</a:t>
            </a:r>
            <a:endParaRPr kumimoji="1" lang="en-US" altLang="ja-JP" sz="2000" dirty="0"/>
          </a:p>
          <a:p>
            <a:r>
              <a:rPr lang="ja-JP" altLang="en-US" sz="2000" dirty="0"/>
              <a:t>悪いものが蔓延っている！</a:t>
            </a:r>
            <a:endParaRPr lang="en-US" altLang="ja-JP" sz="2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A3DA50A-A46E-40F1-AAF1-5DCC5269E6A6}"/>
              </a:ext>
            </a:extLst>
          </p:cNvPr>
          <p:cNvSpPr txBox="1"/>
          <p:nvPr/>
        </p:nvSpPr>
        <p:spPr>
          <a:xfrm>
            <a:off x="1040849" y="2048512"/>
            <a:ext cx="5573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君には正義の武器がある</a:t>
            </a:r>
            <a:endParaRPr kumimoji="1" lang="en-US" altLang="ja-JP" sz="2800" dirty="0"/>
          </a:p>
          <a:p>
            <a:pPr algn="ctr"/>
            <a:r>
              <a:rPr lang="ja-JP" altLang="en-US" sz="2800" dirty="0"/>
              <a:t>奴らに正義の鉄槌を行おう！！！</a:t>
            </a:r>
            <a:endParaRPr lang="en-US" altLang="ja-JP" sz="28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638E445-2B0D-469D-AA01-070FFCE04155}"/>
              </a:ext>
            </a:extLst>
          </p:cNvPr>
          <p:cNvSpPr txBox="1"/>
          <p:nvPr/>
        </p:nvSpPr>
        <p:spPr>
          <a:xfrm>
            <a:off x="1373306" y="4182239"/>
            <a:ext cx="363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悪い人をぶっ飛ばそう！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7819B80-39A7-4472-932E-E45073D48BAB}"/>
              </a:ext>
            </a:extLst>
          </p:cNvPr>
          <p:cNvSpPr txBox="1"/>
          <p:nvPr/>
        </p:nvSpPr>
        <p:spPr>
          <a:xfrm>
            <a:off x="241954" y="4605062"/>
            <a:ext cx="5470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悪い奴はぶっ飛んで動けなくなるぞ！</a:t>
            </a:r>
            <a:endParaRPr lang="en-US" altLang="ja-JP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46528B0-DEDE-4F29-B6F2-265C883EF32F}"/>
              </a:ext>
            </a:extLst>
          </p:cNvPr>
          <p:cNvSpPr txBox="1"/>
          <p:nvPr/>
        </p:nvSpPr>
        <p:spPr>
          <a:xfrm>
            <a:off x="619262" y="5105079"/>
            <a:ext cx="4640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LB</a:t>
            </a:r>
            <a:r>
              <a:rPr lang="ja-JP" altLang="en-US" sz="2000" dirty="0"/>
              <a:t>ボタンで左右の送風機から風が発射</a:t>
            </a:r>
            <a:endParaRPr lang="en-US" altLang="ja-JP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A504CEE-4DE6-40B8-B24F-6103649BC11C}"/>
              </a:ext>
            </a:extLst>
          </p:cNvPr>
          <p:cNvSpPr txBox="1"/>
          <p:nvPr/>
        </p:nvSpPr>
        <p:spPr>
          <a:xfrm>
            <a:off x="8293945" y="750394"/>
            <a:ext cx="4053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邪魔な建物ぶっ壊そう！</a:t>
            </a:r>
            <a:endParaRPr lang="en-US" altLang="ja-JP" sz="20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097B0B1-36D1-428E-8257-1D8D40B247FB}"/>
              </a:ext>
            </a:extLst>
          </p:cNvPr>
          <p:cNvSpPr txBox="1"/>
          <p:nvPr/>
        </p:nvSpPr>
        <p:spPr>
          <a:xfrm>
            <a:off x="7395259" y="1154094"/>
            <a:ext cx="5470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一定時間速度を大きく上げて突進！</a:t>
            </a:r>
            <a:endParaRPr lang="en-US" altLang="ja-JP" sz="20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8E8DA4C-7387-4078-9615-AD7F604857F6}"/>
              </a:ext>
            </a:extLst>
          </p:cNvPr>
          <p:cNvSpPr txBox="1"/>
          <p:nvPr/>
        </p:nvSpPr>
        <p:spPr>
          <a:xfrm>
            <a:off x="8553576" y="2022041"/>
            <a:ext cx="19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B</a:t>
            </a:r>
            <a:r>
              <a:rPr lang="ja-JP" altLang="en-US" sz="2000" dirty="0"/>
              <a:t>ボタンで使用</a:t>
            </a:r>
            <a:endParaRPr lang="en-US" altLang="ja-JP" sz="2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0F61C22-5B0B-4A79-B09D-918BB48FC8E7}"/>
              </a:ext>
            </a:extLst>
          </p:cNvPr>
          <p:cNvSpPr txBox="1"/>
          <p:nvPr/>
        </p:nvSpPr>
        <p:spPr>
          <a:xfrm>
            <a:off x="8045711" y="1540935"/>
            <a:ext cx="384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建物は跡形もなくなるぞ！</a:t>
            </a:r>
            <a:endParaRPr lang="en-US" altLang="ja-JP" sz="20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63675BD-FC05-4031-926A-79F271297DB3}"/>
              </a:ext>
            </a:extLst>
          </p:cNvPr>
          <p:cNvSpPr txBox="1"/>
          <p:nvPr/>
        </p:nvSpPr>
        <p:spPr>
          <a:xfrm>
            <a:off x="7116911" y="2567284"/>
            <a:ext cx="2256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使ったら一定時間</a:t>
            </a:r>
            <a:endParaRPr lang="en-US" altLang="ja-JP" sz="2000" dirty="0"/>
          </a:p>
          <a:p>
            <a:pPr algn="ctr"/>
            <a:r>
              <a:rPr lang="ja-JP" altLang="en-US" sz="2000" dirty="0"/>
              <a:t>使用不可</a:t>
            </a:r>
            <a:endParaRPr lang="en-US" altLang="ja-JP" sz="20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1B72FA-BBF7-4E4B-81DD-4F60A7B00D6F}"/>
              </a:ext>
            </a:extLst>
          </p:cNvPr>
          <p:cNvSpPr txBox="1"/>
          <p:nvPr/>
        </p:nvSpPr>
        <p:spPr>
          <a:xfrm>
            <a:off x="7127256" y="4532371"/>
            <a:ext cx="4439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うるさい音は閉じ込めよう！</a:t>
            </a:r>
            <a:endParaRPr lang="en-US" altLang="ja-JP" sz="2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D2C7686-71F8-4064-94B2-21706EA75D59}"/>
              </a:ext>
            </a:extLst>
          </p:cNvPr>
          <p:cNvSpPr txBox="1"/>
          <p:nvPr/>
        </p:nvSpPr>
        <p:spPr>
          <a:xfrm>
            <a:off x="6575612" y="4932354"/>
            <a:ext cx="5470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一定時間速度を大きく上げて突進！</a:t>
            </a:r>
            <a:endParaRPr lang="en-US" altLang="ja-JP" sz="2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0B40C2B-E0DD-4C67-93D3-BE57998A8B1F}"/>
              </a:ext>
            </a:extLst>
          </p:cNvPr>
          <p:cNvSpPr txBox="1"/>
          <p:nvPr/>
        </p:nvSpPr>
        <p:spPr>
          <a:xfrm>
            <a:off x="7219036" y="5323506"/>
            <a:ext cx="3848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建物は跡形もなくなるぞ！</a:t>
            </a:r>
            <a:endParaRPr lang="en-US" altLang="ja-JP" sz="2400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45B597A-4F57-4E14-8DDF-DB454EE0E514}"/>
              </a:ext>
            </a:extLst>
          </p:cNvPr>
          <p:cNvSpPr/>
          <p:nvPr/>
        </p:nvSpPr>
        <p:spPr>
          <a:xfrm>
            <a:off x="8540327" y="97830"/>
            <a:ext cx="2537188" cy="562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ブースト</a:t>
            </a:r>
          </a:p>
        </p:txBody>
      </p:sp>
    </p:spTree>
    <p:extLst>
      <p:ext uri="{BB962C8B-B14F-4D97-AF65-F5344CB8AC3E}">
        <p14:creationId xmlns:p14="http://schemas.microsoft.com/office/powerpoint/2010/main" val="214033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67036D-4C23-4264-85FA-47F4D569649F}"/>
              </a:ext>
            </a:extLst>
          </p:cNvPr>
          <p:cNvSpPr txBox="1"/>
          <p:nvPr/>
        </p:nvSpPr>
        <p:spPr>
          <a:xfrm>
            <a:off x="188535" y="98856"/>
            <a:ext cx="566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ゲームの説明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55E422-8ABE-4A38-9FD6-6491C1129BF4}"/>
              </a:ext>
            </a:extLst>
          </p:cNvPr>
          <p:cNvSpPr txBox="1"/>
          <p:nvPr/>
        </p:nvSpPr>
        <p:spPr>
          <a:xfrm>
            <a:off x="476052" y="869030"/>
            <a:ext cx="561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君の車には正義を行うための力が付いている！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FAACD8-645B-403F-958C-1F60C59028D6}"/>
              </a:ext>
            </a:extLst>
          </p:cNvPr>
          <p:cNvSpPr txBox="1"/>
          <p:nvPr/>
        </p:nvSpPr>
        <p:spPr>
          <a:xfrm>
            <a:off x="546754" y="1372194"/>
            <a:ext cx="4760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この愛車と共に</a:t>
            </a:r>
            <a:endParaRPr lang="en-US" altLang="ja-JP" sz="2400" dirty="0"/>
          </a:p>
          <a:p>
            <a:pPr algn="ctr"/>
            <a:r>
              <a:rPr lang="ja-JP" altLang="en-US" sz="2400" dirty="0"/>
              <a:t>正義の鉄槌を行おう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5182C14-AA66-492F-A89A-AD253803F9B5}"/>
              </a:ext>
            </a:extLst>
          </p:cNvPr>
          <p:cNvSpPr txBox="1"/>
          <p:nvPr/>
        </p:nvSpPr>
        <p:spPr>
          <a:xfrm>
            <a:off x="188798" y="4193145"/>
            <a:ext cx="5498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車に横に付いている二つの送風機！</a:t>
            </a:r>
            <a:endParaRPr kumimoji="1" lang="en-US" altLang="ja-JP" dirty="0"/>
          </a:p>
          <a:p>
            <a:pPr algn="ctr"/>
            <a:r>
              <a:rPr lang="ja-JP" altLang="en-US" dirty="0"/>
              <a:t>横にいる悪い人をぶっ飛ばすことができるぞ！！！</a:t>
            </a:r>
            <a:r>
              <a:rPr lang="en-US" altLang="ja-JP" dirty="0"/>
              <a:t>LR</a:t>
            </a:r>
            <a:r>
              <a:rPr lang="ja-JP" altLang="en-US" dirty="0"/>
              <a:t>ボタンを押すことで発動！</a:t>
            </a:r>
            <a:endParaRPr lang="en-US" altLang="ja-JP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8422313-FA80-4505-B9DB-5F6756B82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26" y="2769121"/>
            <a:ext cx="3019719" cy="1424023"/>
          </a:xfrm>
          <a:prstGeom prst="rect">
            <a:avLst/>
          </a:prstGeom>
        </p:spPr>
      </p:pic>
      <p:sp>
        <p:nvSpPr>
          <p:cNvPr id="26" name="スクロール: 横 25">
            <a:extLst>
              <a:ext uri="{FF2B5EF4-FFF2-40B4-BE49-F238E27FC236}">
                <a16:creationId xmlns:a16="http://schemas.microsoft.com/office/drawing/2014/main" id="{A8714BC0-0283-4A5E-940C-A4F0E5BD8C64}"/>
              </a:ext>
            </a:extLst>
          </p:cNvPr>
          <p:cNvSpPr/>
          <p:nvPr/>
        </p:nvSpPr>
        <p:spPr>
          <a:xfrm rot="20426993">
            <a:off x="542046" y="3116901"/>
            <a:ext cx="1826180" cy="79357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送風機！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7ED3B80-B96D-4EA8-A648-03917B9FFA97}"/>
              </a:ext>
            </a:extLst>
          </p:cNvPr>
          <p:cNvSpPr txBox="1"/>
          <p:nvPr/>
        </p:nvSpPr>
        <p:spPr>
          <a:xfrm>
            <a:off x="6096001" y="1844661"/>
            <a:ext cx="5498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一定時間速度を大きく上げれるブースト！</a:t>
            </a:r>
            <a:endParaRPr lang="en-US" altLang="ja-JP" dirty="0"/>
          </a:p>
          <a:p>
            <a:pPr algn="ctr"/>
            <a:r>
              <a:rPr lang="ja-JP" altLang="en-US" dirty="0"/>
              <a:t>邪魔な建物を突進でぶっ壊すことができるぞ！！！</a:t>
            </a:r>
            <a:endParaRPr lang="en-US" altLang="ja-JP" dirty="0"/>
          </a:p>
          <a:p>
            <a:pPr algn="ctr"/>
            <a:r>
              <a:rPr lang="en-US" altLang="ja-JP" dirty="0"/>
              <a:t>A</a:t>
            </a:r>
            <a:r>
              <a:rPr lang="ja-JP" altLang="en-US" dirty="0"/>
              <a:t>ボタンを押して発動！</a:t>
            </a:r>
            <a:endParaRPr lang="en-US" altLang="ja-JP" dirty="0"/>
          </a:p>
          <a:p>
            <a:pPr algn="ctr"/>
            <a:r>
              <a:rPr lang="ja-JP" altLang="en-US" dirty="0"/>
              <a:t>発動後は一定時間使用できないぞ</a:t>
            </a:r>
            <a:endParaRPr lang="en-US" altLang="ja-JP" dirty="0"/>
          </a:p>
        </p:txBody>
      </p:sp>
      <p:sp>
        <p:nvSpPr>
          <p:cNvPr id="29" name="スクロール: 横 28">
            <a:extLst>
              <a:ext uri="{FF2B5EF4-FFF2-40B4-BE49-F238E27FC236}">
                <a16:creationId xmlns:a16="http://schemas.microsoft.com/office/drawing/2014/main" id="{E0417F48-D7DF-44CD-BA4A-1682340C33BF}"/>
              </a:ext>
            </a:extLst>
          </p:cNvPr>
          <p:cNvSpPr/>
          <p:nvPr/>
        </p:nvSpPr>
        <p:spPr>
          <a:xfrm rot="1011483">
            <a:off x="8959022" y="594999"/>
            <a:ext cx="1826180" cy="79357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ブースト！</a:t>
            </a: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1CF2FB5-8A23-490F-A747-0027569737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6809738" y="636116"/>
            <a:ext cx="2148869" cy="1162172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955514B-40CB-44AF-8B1E-7F7139848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/>
          <a:stretch/>
        </p:blipFill>
        <p:spPr>
          <a:xfrm>
            <a:off x="6777609" y="3921115"/>
            <a:ext cx="3040114" cy="1162173"/>
          </a:xfrm>
          <a:prstGeom prst="rect">
            <a:avLst/>
          </a:prstGeom>
        </p:spPr>
      </p:pic>
      <p:sp>
        <p:nvSpPr>
          <p:cNvPr id="36" name="スクロール: 横 35">
            <a:extLst>
              <a:ext uri="{FF2B5EF4-FFF2-40B4-BE49-F238E27FC236}">
                <a16:creationId xmlns:a16="http://schemas.microsoft.com/office/drawing/2014/main" id="{5B881759-660D-4AB1-BD4C-C40BAA5C4BE5}"/>
              </a:ext>
            </a:extLst>
          </p:cNvPr>
          <p:cNvSpPr/>
          <p:nvPr/>
        </p:nvSpPr>
        <p:spPr>
          <a:xfrm rot="848244">
            <a:off x="9709209" y="3647147"/>
            <a:ext cx="1826180" cy="79357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ボム！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699D8B-CD75-4226-8939-96ACF7487C59}"/>
              </a:ext>
            </a:extLst>
          </p:cNvPr>
          <p:cNvSpPr txBox="1"/>
          <p:nvPr/>
        </p:nvSpPr>
        <p:spPr>
          <a:xfrm>
            <a:off x="5968085" y="5242760"/>
            <a:ext cx="5981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車の上に付いてる砲台から放てるボム！</a:t>
            </a:r>
            <a:endParaRPr lang="en-US" altLang="ja-JP" dirty="0"/>
          </a:p>
          <a:p>
            <a:pPr algn="ctr"/>
            <a:r>
              <a:rPr lang="ja-JP" altLang="en-US" dirty="0"/>
              <a:t>うるさい環境音などを閉じ込めるボムが撃てるぞ！！！</a:t>
            </a:r>
            <a:endParaRPr lang="en-US" altLang="ja-JP" dirty="0"/>
          </a:p>
          <a:p>
            <a:pPr algn="ctr"/>
            <a:r>
              <a:rPr lang="ja-JP" altLang="en-US" dirty="0"/>
              <a:t>砲台の向きを変えて、</a:t>
            </a:r>
            <a:r>
              <a:rPr lang="en-US" altLang="ja-JP" dirty="0"/>
              <a:t>B</a:t>
            </a:r>
            <a:r>
              <a:rPr lang="ja-JP" altLang="en-US" dirty="0"/>
              <a:t>ボタンを押して発射！</a:t>
            </a:r>
            <a:endParaRPr lang="en-US" altLang="ja-JP" dirty="0"/>
          </a:p>
          <a:p>
            <a:pPr algn="ctr"/>
            <a:r>
              <a:rPr lang="ja-JP" altLang="en-US" dirty="0"/>
              <a:t>間違った相手に当たったら得点が上がってしまうぞ</a:t>
            </a:r>
            <a:endParaRPr lang="en-US" altLang="ja-JP" dirty="0"/>
          </a:p>
          <a:p>
            <a:pPr algn="ctr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9996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E25F20-7E2A-4042-B300-C7A6A5E1300B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ゲームの説明２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196686" y="1011523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悪いものをたくさん壊すには、</a:t>
            </a:r>
            <a:r>
              <a:rPr kumimoji="1" lang="ja-JP" altLang="en-US" dirty="0"/>
              <a:t>コンボが重要！</a:t>
            </a:r>
            <a:endParaRPr kumimoji="1" lang="en-US" altLang="ja-JP" dirty="0"/>
          </a:p>
          <a:p>
            <a:r>
              <a:rPr kumimoji="1" lang="ja-JP" altLang="en-US" dirty="0"/>
              <a:t>短い間に連続で</a:t>
            </a:r>
            <a:r>
              <a:rPr lang="ja-JP" altLang="en-US" dirty="0"/>
              <a:t>正義の鉄槌を行うとコンボが発生！</a:t>
            </a:r>
            <a:endParaRPr lang="en-US" altLang="ja-JP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CE5AD0D-E01C-40C7-9DF7-B2FFD461C3BF}"/>
              </a:ext>
            </a:extLst>
          </p:cNvPr>
          <p:cNvGrpSpPr/>
          <p:nvPr/>
        </p:nvGrpSpPr>
        <p:grpSpPr>
          <a:xfrm>
            <a:off x="8924187" y="74679"/>
            <a:ext cx="3084283" cy="2387304"/>
            <a:chOff x="7513683" y="145301"/>
            <a:chExt cx="4660823" cy="337890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C5296CF-7DF3-475C-A7BF-53FE43417995}"/>
                </a:ext>
              </a:extLst>
            </p:cNvPr>
            <p:cNvGrpSpPr/>
            <p:nvPr/>
          </p:nvGrpSpPr>
          <p:grpSpPr>
            <a:xfrm>
              <a:off x="7513683" y="592139"/>
              <a:ext cx="4489782" cy="2725624"/>
              <a:chOff x="623269" y="1273558"/>
              <a:chExt cx="4430811" cy="2415293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424F9486-90DB-4B19-82A1-829CC6870C20}"/>
                  </a:ext>
                </a:extLst>
              </p:cNvPr>
              <p:cNvSpPr/>
              <p:nvPr/>
            </p:nvSpPr>
            <p:spPr>
              <a:xfrm>
                <a:off x="623269" y="1273558"/>
                <a:ext cx="922020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A16E01C-4FC2-4060-9740-C491355A9BEF}"/>
                  </a:ext>
                </a:extLst>
              </p:cNvPr>
              <p:cNvSpPr/>
              <p:nvPr/>
            </p:nvSpPr>
            <p:spPr>
              <a:xfrm>
                <a:off x="623269" y="2126998"/>
                <a:ext cx="922020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9680412-38EA-4446-B75A-FFEF526B389B}"/>
                  </a:ext>
                </a:extLst>
              </p:cNvPr>
              <p:cNvSpPr/>
              <p:nvPr/>
            </p:nvSpPr>
            <p:spPr>
              <a:xfrm>
                <a:off x="1834849" y="2126998"/>
                <a:ext cx="1470660" cy="8494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B13E2EBF-F3D8-445D-867D-73845F6C207A}"/>
                  </a:ext>
                </a:extLst>
              </p:cNvPr>
              <p:cNvSpPr/>
              <p:nvPr/>
            </p:nvSpPr>
            <p:spPr>
              <a:xfrm>
                <a:off x="1834849" y="1273558"/>
                <a:ext cx="320502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94275DC-C662-481D-B6C5-4C0B348A9AEA}"/>
                  </a:ext>
                </a:extLst>
              </p:cNvPr>
              <p:cNvSpPr/>
              <p:nvPr/>
            </p:nvSpPr>
            <p:spPr>
              <a:xfrm>
                <a:off x="2409927" y="1273558"/>
                <a:ext cx="1185142" cy="5562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4850AF5-CE4E-4673-B17F-0CC35F1B45CB}"/>
                  </a:ext>
                </a:extLst>
              </p:cNvPr>
              <p:cNvSpPr/>
              <p:nvPr/>
            </p:nvSpPr>
            <p:spPr>
              <a:xfrm>
                <a:off x="3595069" y="2126998"/>
                <a:ext cx="1455420" cy="8494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FB1D26B-BE38-4526-8B68-7C2F737D5848}"/>
                  </a:ext>
                </a:extLst>
              </p:cNvPr>
              <p:cNvSpPr/>
              <p:nvPr/>
            </p:nvSpPr>
            <p:spPr>
              <a:xfrm>
                <a:off x="3751867" y="1277536"/>
                <a:ext cx="1298621" cy="5522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E55B8F76-E13C-42A0-B8FF-20C0FB36E7E6}"/>
                  </a:ext>
                </a:extLst>
              </p:cNvPr>
              <p:cNvSpPr/>
              <p:nvPr/>
            </p:nvSpPr>
            <p:spPr>
              <a:xfrm>
                <a:off x="623269" y="2839389"/>
                <a:ext cx="944583" cy="8494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941E8EC5-D967-4945-95A5-DCDEE576251D}"/>
                  </a:ext>
                </a:extLst>
              </p:cNvPr>
              <p:cNvSpPr/>
              <p:nvPr/>
            </p:nvSpPr>
            <p:spPr>
              <a:xfrm>
                <a:off x="1815877" y="3210859"/>
                <a:ext cx="944583" cy="4779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08FF6BE-6E4A-45F5-85B1-8FBFE59E0676}"/>
                  </a:ext>
                </a:extLst>
              </p:cNvPr>
              <p:cNvSpPr/>
              <p:nvPr/>
            </p:nvSpPr>
            <p:spPr>
              <a:xfrm>
                <a:off x="3072709" y="3210859"/>
                <a:ext cx="1981371" cy="4779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3074" name="Picture 2" descr="ビルのイラスト（建物）">
              <a:extLst>
                <a:ext uri="{FF2B5EF4-FFF2-40B4-BE49-F238E27FC236}">
                  <a16:creationId xmlns:a16="http://schemas.microsoft.com/office/drawing/2014/main" id="{127D59CE-E4D9-47AB-B353-04CBA9B6D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59" y="1478791"/>
              <a:ext cx="934291" cy="106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歩きタバコのイラスト">
              <a:extLst>
                <a:ext uri="{FF2B5EF4-FFF2-40B4-BE49-F238E27FC236}">
                  <a16:creationId xmlns:a16="http://schemas.microsoft.com/office/drawing/2014/main" id="{FBFFD659-FCC3-49F5-B5A4-31304611C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5414" y="1547741"/>
              <a:ext cx="579566" cy="660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歩きスマホのイラスト（男性） | かわいいフリー素材集 いらすとや">
              <a:extLst>
                <a:ext uri="{FF2B5EF4-FFF2-40B4-BE49-F238E27FC236}">
                  <a16:creationId xmlns:a16="http://schemas.microsoft.com/office/drawing/2014/main" id="{FBCC302D-4FC8-4162-BECD-027031CAD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2711" y="842028"/>
              <a:ext cx="492265" cy="70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選挙カー（街宣車）と立候補者のイラスト">
              <a:extLst>
                <a:ext uri="{FF2B5EF4-FFF2-40B4-BE49-F238E27FC236}">
                  <a16:creationId xmlns:a16="http://schemas.microsoft.com/office/drawing/2014/main" id="{999870CF-9562-41E5-BB4B-8AE2CC1CD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204" y="2098399"/>
              <a:ext cx="516243" cy="62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ビルのイラスト（建物）">
              <a:extLst>
                <a:ext uri="{FF2B5EF4-FFF2-40B4-BE49-F238E27FC236}">
                  <a16:creationId xmlns:a16="http://schemas.microsoft.com/office/drawing/2014/main" id="{A8A23505-56C4-421E-A48C-21304FE7B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3398" y="145301"/>
              <a:ext cx="934291" cy="106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ビルのイラスト（建物）">
              <a:extLst>
                <a:ext uri="{FF2B5EF4-FFF2-40B4-BE49-F238E27FC236}">
                  <a16:creationId xmlns:a16="http://schemas.microsoft.com/office/drawing/2014/main" id="{6EE236A2-698B-4E17-8426-3DFA91436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0215" y="1387275"/>
              <a:ext cx="934291" cy="106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illust8.com/wp-content/uploads/2021/08/right-above_car_14326.png">
              <a:extLst>
                <a:ext uri="{FF2B5EF4-FFF2-40B4-BE49-F238E27FC236}">
                  <a16:creationId xmlns:a16="http://schemas.microsoft.com/office/drawing/2014/main" id="{B8265D11-7160-48DD-9EC8-89E814CD1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2578" y="2915979"/>
              <a:ext cx="409887" cy="60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4A439AC-0096-48AA-8C4E-8955D665019E}"/>
                </a:ext>
              </a:extLst>
            </p:cNvPr>
            <p:cNvSpPr/>
            <p:nvPr/>
          </p:nvSpPr>
          <p:spPr>
            <a:xfrm>
              <a:off x="8582503" y="2600960"/>
              <a:ext cx="1256999" cy="505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138A6A4D-491A-42B0-B4BB-8A7BE841A92C}"/>
                </a:ext>
              </a:extLst>
            </p:cNvPr>
            <p:cNvSpPr/>
            <p:nvPr/>
          </p:nvSpPr>
          <p:spPr>
            <a:xfrm rot="16200000" flipV="1">
              <a:off x="7940054" y="1975513"/>
              <a:ext cx="1306179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FA454CC7-1A72-47D6-B879-44D6A322C23C}"/>
                </a:ext>
              </a:extLst>
            </p:cNvPr>
            <p:cNvSpPr/>
            <p:nvPr/>
          </p:nvSpPr>
          <p:spPr>
            <a:xfrm rot="16200000" flipV="1">
              <a:off x="9690502" y="2690702"/>
              <a:ext cx="236239" cy="6175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BE0BF2A3-CF9C-4321-A1AC-A7D2675025BA}"/>
                </a:ext>
              </a:extLst>
            </p:cNvPr>
            <p:cNvSpPr/>
            <p:nvPr/>
          </p:nvSpPr>
          <p:spPr>
            <a:xfrm>
              <a:off x="8572242" y="1320034"/>
              <a:ext cx="997938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2FFA0C0-444B-43F8-B3DF-6249A0A3EF0B}"/>
              </a:ext>
            </a:extLst>
          </p:cNvPr>
          <p:cNvSpPr txBox="1"/>
          <p:nvPr/>
        </p:nvSpPr>
        <p:spPr>
          <a:xfrm>
            <a:off x="190182" y="1836527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コンボは維持するほどゲージが増えやすくなったり、</a:t>
            </a:r>
            <a:endParaRPr lang="en-US" altLang="ja-JP" dirty="0"/>
          </a:p>
          <a:p>
            <a:r>
              <a:rPr lang="ja-JP" altLang="en-US" dirty="0"/>
              <a:t>得点が大きく失点できる！</a:t>
            </a:r>
            <a:endParaRPr lang="en-US" altLang="ja-JP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5926105" y="4864797"/>
            <a:ext cx="6163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警察を掻い潜り</a:t>
            </a:r>
            <a:endParaRPr lang="en-US" altLang="ja-JP" sz="3600" dirty="0"/>
          </a:p>
          <a:p>
            <a:pPr algn="ctr"/>
            <a:r>
              <a:rPr lang="ja-JP" altLang="en-US" sz="3600" dirty="0"/>
              <a:t>コンボをたくさん行える</a:t>
            </a:r>
            <a:endParaRPr lang="en-US" altLang="ja-JP" sz="3600" dirty="0"/>
          </a:p>
          <a:p>
            <a:pPr algn="ctr"/>
            <a:r>
              <a:rPr lang="ja-JP" altLang="en-US" sz="3600" dirty="0"/>
              <a:t>最強のルート構築を行おう！</a:t>
            </a:r>
            <a:endParaRPr lang="en-US" altLang="ja-JP" sz="3600" dirty="0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F488DD5-99EB-4AB3-BFAD-64AA9BB94FB5}"/>
              </a:ext>
            </a:extLst>
          </p:cNvPr>
          <p:cNvGrpSpPr/>
          <p:nvPr/>
        </p:nvGrpSpPr>
        <p:grpSpPr>
          <a:xfrm>
            <a:off x="5440860" y="2387572"/>
            <a:ext cx="1501640" cy="729832"/>
            <a:chOff x="6384783" y="4306966"/>
            <a:chExt cx="1920365" cy="88396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AB0F614-FF67-4505-8D53-948B019ABB66}"/>
                </a:ext>
              </a:extLst>
            </p:cNvPr>
            <p:cNvSpPr txBox="1"/>
            <p:nvPr/>
          </p:nvSpPr>
          <p:spPr>
            <a:xfrm>
              <a:off x="6384783" y="4306966"/>
              <a:ext cx="1920365" cy="448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ED04E59-0B69-4729-AD32-480A86FE9CD4}"/>
                </a:ext>
              </a:extLst>
            </p:cNvPr>
            <p:cNvSpPr txBox="1"/>
            <p:nvPr/>
          </p:nvSpPr>
          <p:spPr>
            <a:xfrm>
              <a:off x="6605709" y="4743600"/>
              <a:ext cx="1336810" cy="4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</a:t>
              </a:r>
              <a:r>
                <a:rPr lang="ja-JP" altLang="en-US" dirty="0"/>
                <a:t>４</a:t>
              </a:r>
              <a:r>
                <a:rPr kumimoji="1" lang="ja-JP" altLang="en-US" dirty="0"/>
                <a:t>！</a:t>
              </a: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E3699AF-0B54-422B-8DB0-28978C789BC0}"/>
              </a:ext>
            </a:extLst>
          </p:cNvPr>
          <p:cNvGrpSpPr/>
          <p:nvPr/>
        </p:nvGrpSpPr>
        <p:grpSpPr>
          <a:xfrm>
            <a:off x="6444160" y="229799"/>
            <a:ext cx="1415000" cy="574202"/>
            <a:chOff x="8998474" y="4361402"/>
            <a:chExt cx="1256999" cy="695468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67D92B7F-4026-4CE5-BBBA-8AC642B480DD}"/>
                </a:ext>
              </a:extLst>
            </p:cNvPr>
            <p:cNvSpPr txBox="1"/>
            <p:nvPr/>
          </p:nvSpPr>
          <p:spPr>
            <a:xfrm>
              <a:off x="8998474" y="4361402"/>
              <a:ext cx="1256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4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06C6D16F-7086-4005-A105-0BF83C5A0C4C}"/>
                </a:ext>
              </a:extLst>
            </p:cNvPr>
            <p:cNvSpPr txBox="1"/>
            <p:nvPr/>
          </p:nvSpPr>
          <p:spPr>
            <a:xfrm>
              <a:off x="9219399" y="4687538"/>
              <a:ext cx="93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善８！</a:t>
              </a:r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F1A70B36-8ED6-4CA4-A9B6-6AAC1047D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55" y="1760074"/>
            <a:ext cx="1953972" cy="1160505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DA0A9A4-61F3-4D29-8BA2-C6FF5140E88C}"/>
              </a:ext>
            </a:extLst>
          </p:cNvPr>
          <p:cNvGrpSpPr/>
          <p:nvPr/>
        </p:nvGrpSpPr>
        <p:grpSpPr>
          <a:xfrm>
            <a:off x="7156273" y="2714367"/>
            <a:ext cx="2545474" cy="1675741"/>
            <a:chOff x="2212707" y="2861479"/>
            <a:chExt cx="2545474" cy="1675741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EB9C933-2D0C-4288-A00B-321E61154AD9}"/>
                </a:ext>
              </a:extLst>
            </p:cNvPr>
            <p:cNvGrpSpPr/>
            <p:nvPr/>
          </p:nvGrpSpPr>
          <p:grpSpPr>
            <a:xfrm>
              <a:off x="3383345" y="2861479"/>
              <a:ext cx="1265990" cy="668977"/>
              <a:chOff x="3953675" y="3462130"/>
              <a:chExt cx="1619004" cy="810259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933B7B-5C80-40AD-8E3A-3E04BC6DFBA4}"/>
                  </a:ext>
                </a:extLst>
              </p:cNvPr>
              <p:cNvSpPr txBox="1"/>
              <p:nvPr/>
            </p:nvSpPr>
            <p:spPr>
              <a:xfrm>
                <a:off x="3953675" y="3462130"/>
                <a:ext cx="1619004" cy="44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2</a:t>
                </a:r>
                <a:r>
                  <a:rPr kumimoji="1" lang="ja-JP" altLang="en-US" dirty="0"/>
                  <a:t>コンボ！</a:t>
                </a: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4BC378F0-092F-4BB1-A474-996AE1CA89F1}"/>
                  </a:ext>
                </a:extLst>
              </p:cNvPr>
              <p:cNvSpPr txBox="1"/>
              <p:nvPr/>
            </p:nvSpPr>
            <p:spPr>
              <a:xfrm>
                <a:off x="4143242" y="3863430"/>
                <a:ext cx="1140210" cy="40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善２！</a:t>
                </a:r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2592C82-F02E-46B6-8DB4-3C2623634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07"/>
            <a:stretch/>
          </p:blipFill>
          <p:spPr>
            <a:xfrm>
              <a:off x="2212707" y="3530456"/>
              <a:ext cx="2545474" cy="1006764"/>
            </a:xfrm>
            <a:prstGeom prst="rect">
              <a:avLst/>
            </a:prstGeom>
          </p:spPr>
        </p:pic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F9B49C76-C615-4444-B4EA-FCB13AE030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32" y="277108"/>
            <a:ext cx="2242742" cy="1332011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48E90AA-046A-4C38-96C4-BB2063903371}"/>
              </a:ext>
            </a:extLst>
          </p:cNvPr>
          <p:cNvGrpSpPr/>
          <p:nvPr/>
        </p:nvGrpSpPr>
        <p:grpSpPr>
          <a:xfrm>
            <a:off x="10131563" y="3167284"/>
            <a:ext cx="2098688" cy="1297601"/>
            <a:chOff x="27642" y="3274438"/>
            <a:chExt cx="2098688" cy="1297601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544D651E-4A2C-4C7E-A4E4-CE01E1C7F544}"/>
                </a:ext>
              </a:extLst>
            </p:cNvPr>
            <p:cNvGrpSpPr/>
            <p:nvPr/>
          </p:nvGrpSpPr>
          <p:grpSpPr>
            <a:xfrm>
              <a:off x="79163" y="3274438"/>
              <a:ext cx="1452484" cy="634507"/>
              <a:chOff x="1910492" y="4255068"/>
              <a:chExt cx="1365311" cy="768508"/>
            </a:xfrm>
          </p:grpSpPr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FBBC92C0-393D-46FB-B9B0-BCF032BF9067}"/>
                  </a:ext>
                </a:extLst>
              </p:cNvPr>
              <p:cNvSpPr txBox="1"/>
              <p:nvPr/>
            </p:nvSpPr>
            <p:spPr>
              <a:xfrm>
                <a:off x="1910492" y="4255068"/>
                <a:ext cx="1365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1</a:t>
                </a:r>
                <a:r>
                  <a:rPr kumimoji="1" lang="ja-JP" altLang="en-US" dirty="0"/>
                  <a:t>コンボ！</a:t>
                </a: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BA2A6BD1-6D07-4143-89DC-1173BD0E7B5B}"/>
                  </a:ext>
                </a:extLst>
              </p:cNvPr>
              <p:cNvSpPr txBox="1"/>
              <p:nvPr/>
            </p:nvSpPr>
            <p:spPr>
              <a:xfrm>
                <a:off x="2131417" y="4654244"/>
                <a:ext cx="942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善１！</a:t>
                </a:r>
              </a:p>
            </p:txBody>
          </p:sp>
        </p:grp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32A904A-239F-485E-9613-F564E841D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42" y="3325584"/>
              <a:ext cx="2098688" cy="1246455"/>
            </a:xfrm>
            <a:prstGeom prst="rect">
              <a:avLst/>
            </a:prstGeom>
          </p:spPr>
        </p:pic>
      </p:grpSp>
      <p:sp>
        <p:nvSpPr>
          <p:cNvPr id="34" name="矢印: 右 33">
            <a:extLst>
              <a:ext uri="{FF2B5EF4-FFF2-40B4-BE49-F238E27FC236}">
                <a16:creationId xmlns:a16="http://schemas.microsoft.com/office/drawing/2014/main" id="{48BB19A8-3D6F-4E02-9A51-EBB1E65315A5}"/>
              </a:ext>
            </a:extLst>
          </p:cNvPr>
          <p:cNvSpPr/>
          <p:nvPr/>
        </p:nvSpPr>
        <p:spPr>
          <a:xfrm rot="11491505">
            <a:off x="9753539" y="3099918"/>
            <a:ext cx="335127" cy="463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矢印: 右 56">
            <a:extLst>
              <a:ext uri="{FF2B5EF4-FFF2-40B4-BE49-F238E27FC236}">
                <a16:creationId xmlns:a16="http://schemas.microsoft.com/office/drawing/2014/main" id="{1585CA27-5A4D-477C-9E5C-1F6E54511575}"/>
              </a:ext>
            </a:extLst>
          </p:cNvPr>
          <p:cNvSpPr/>
          <p:nvPr/>
        </p:nvSpPr>
        <p:spPr>
          <a:xfrm rot="17645340">
            <a:off x="6541173" y="1542215"/>
            <a:ext cx="343510" cy="43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矢印: 右 58">
            <a:extLst>
              <a:ext uri="{FF2B5EF4-FFF2-40B4-BE49-F238E27FC236}">
                <a16:creationId xmlns:a16="http://schemas.microsoft.com/office/drawing/2014/main" id="{0FE0593A-EB34-48A4-AF4A-4B0BF9E61622}"/>
              </a:ext>
            </a:extLst>
          </p:cNvPr>
          <p:cNvSpPr/>
          <p:nvPr/>
        </p:nvSpPr>
        <p:spPr>
          <a:xfrm rot="14388330">
            <a:off x="6892271" y="2958600"/>
            <a:ext cx="323118" cy="463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80FA348-59D1-47EE-A401-D3F05EC4BB93}"/>
              </a:ext>
            </a:extLst>
          </p:cNvPr>
          <p:cNvSpPr txBox="1"/>
          <p:nvPr/>
        </p:nvSpPr>
        <p:spPr>
          <a:xfrm>
            <a:off x="136144" y="2864637"/>
            <a:ext cx="162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しかし</a:t>
            </a:r>
            <a:endParaRPr kumimoji="1" lang="en-US" altLang="ja-JP" sz="3600" dirty="0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D38447-8B1B-4B76-B1E6-10A4366FFD56}"/>
              </a:ext>
            </a:extLst>
          </p:cNvPr>
          <p:cNvGrpSpPr/>
          <p:nvPr/>
        </p:nvGrpSpPr>
        <p:grpSpPr>
          <a:xfrm>
            <a:off x="213608" y="5202473"/>
            <a:ext cx="5498228" cy="1634918"/>
            <a:chOff x="567560" y="2440586"/>
            <a:chExt cx="7954272" cy="281957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6082FD5E-9A65-45DC-B013-253FB9CDBF3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BA70FE96-27BE-4697-9E98-5C5BEE852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76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2B472671-AA93-48BD-8134-FB227DDC1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AD4FBC2-4E9A-4FFA-800E-27B383EE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B54DF44-1242-45B2-9EED-BF8D1BE02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E7D2AAF-9EEB-4DB4-8238-A10600605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3BC9EF7-D42F-47EF-92A0-9342617F3F76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18881DDC-EF47-49DF-83CA-EF0FD7415B49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086D50C-1C40-49BB-8376-6A8D8EB2521B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7C540643-C280-4E9B-A4EC-652B10DE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5160509F-B47C-41C6-945F-FB27CA3E1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9EB07D2-F543-48FC-80CD-D60390F13B8E}"/>
              </a:ext>
            </a:extLst>
          </p:cNvPr>
          <p:cNvSpPr txBox="1"/>
          <p:nvPr/>
        </p:nvSpPr>
        <p:spPr>
          <a:xfrm>
            <a:off x="217006" y="3825947"/>
            <a:ext cx="7723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能力の使用時間に応じて警察がたくさん追ってくる！</a:t>
            </a:r>
            <a:endParaRPr lang="en-US" altLang="ja-JP" sz="2000" dirty="0"/>
          </a:p>
          <a:p>
            <a:r>
              <a:rPr kumimoji="1" lang="ja-JP" altLang="en-US" sz="2000" dirty="0"/>
              <a:t>警察はあなたを捕まえるのに全力で攻撃してくるぞ！</a:t>
            </a:r>
            <a:endParaRPr kumimoji="1" lang="en-US" altLang="ja-JP" sz="2000" dirty="0"/>
          </a:p>
          <a:p>
            <a:r>
              <a:rPr kumimoji="1" lang="ja-JP" altLang="en-US" sz="2000" dirty="0"/>
              <a:t>体力がなくなるとゲームオーバーだ！！！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6" y="3353586"/>
            <a:ext cx="5999897" cy="334446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2103276" y="2279115"/>
            <a:ext cx="8138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華麗なるドライブテクニックで</a:t>
            </a:r>
            <a:endParaRPr lang="en-US" altLang="ja-JP" sz="2800" dirty="0"/>
          </a:p>
          <a:p>
            <a:pPr algn="ctr"/>
            <a:r>
              <a:rPr lang="ja-JP" altLang="en-US" sz="2800" dirty="0"/>
              <a:t>警察の猛攻を掻い潜り、暴れまわれ</a:t>
            </a:r>
            <a:r>
              <a:rPr lang="en-US" altLang="ja-JP" sz="2800" dirty="0"/>
              <a:t>!!</a:t>
            </a:r>
          </a:p>
          <a:p>
            <a:pPr algn="ctr"/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7F1A23-964F-4F21-8AFC-521456105B00}"/>
              </a:ext>
            </a:extLst>
          </p:cNvPr>
          <p:cNvSpPr txBox="1"/>
          <p:nvPr/>
        </p:nvSpPr>
        <p:spPr>
          <a:xfrm>
            <a:off x="2745776" y="1525810"/>
            <a:ext cx="6853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/>
              <a:t>この世界の君は正義の使者！</a:t>
            </a:r>
            <a:endParaRPr kumimoji="1" lang="en-US" altLang="ja-JP" sz="4000" dirty="0"/>
          </a:p>
          <a:p>
            <a:pPr algn="ctr"/>
            <a:endParaRPr kumimoji="1" lang="en-US" altLang="ja-JP" sz="40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4FDA6-82A9-428B-A4F3-7951ABEC3586}"/>
              </a:ext>
            </a:extLst>
          </p:cNvPr>
          <p:cNvSpPr/>
          <p:nvPr/>
        </p:nvSpPr>
        <p:spPr>
          <a:xfrm>
            <a:off x="1376314" y="962411"/>
            <a:ext cx="10199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日常生活によく目にする無視するしかないグレーゾーンなイラつくこと</a:t>
            </a:r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596</Words>
  <Application>Microsoft Office PowerPoint</Application>
  <PresentationFormat>ワイド画面</PresentationFormat>
  <Paragraphs>94</Paragraphs>
  <Slides>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HGPｺﾞｼｯｸE</vt:lpstr>
      <vt:lpstr>HGSｺﾞｼｯｸE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97</cp:revision>
  <dcterms:created xsi:type="dcterms:W3CDTF">2023-01-11T08:16:55Z</dcterms:created>
  <dcterms:modified xsi:type="dcterms:W3CDTF">2023-01-16T05:25:41Z</dcterms:modified>
</cp:coreProperties>
</file>